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1925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7-29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12-14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656999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28809</TotalTime>
  <Words>691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4889</cp:revision>
  <cp:lastPrinted>2026-04-01T06:23:53Z</cp:lastPrinted>
  <dcterms:created xsi:type="dcterms:W3CDTF">2018-03-27T06:03:00Z</dcterms:created>
  <dcterms:modified xsi:type="dcterms:W3CDTF">2026-05-26T07:56:08Z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